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Manas IT\Desktop\icbm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bm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bml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bml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bml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bml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bml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Business Management and Law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(ICBML-2025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bml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7624"/>
            <a:ext cx="2643206" cy="918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162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51</cp:revision>
  <dcterms:created xsi:type="dcterms:W3CDTF">2017-12-21T10:51:09Z</dcterms:created>
  <dcterms:modified xsi:type="dcterms:W3CDTF">2024-10-28T10:29:59Z</dcterms:modified>
</cp:coreProperties>
</file>